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C51"/>
    <a:srgbClr val="4A4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9B2D-19AC-42FB-A829-E79C85F9583B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1815-B1D5-4AF2-AC4F-40476CFE6F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5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2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2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1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59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0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D40-4D3B-4715-A0FC-7564EB689598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1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1303"/>
            <a:ext cx="12192000" cy="861920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19746" y="5658793"/>
            <a:ext cx="86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4A4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 İŞLEM DAİRE BAŞKANLIĞI</a:t>
            </a:r>
          </a:p>
        </p:txBody>
      </p:sp>
    </p:spTree>
    <p:extLst>
      <p:ext uri="{BB962C8B-B14F-4D97-AF65-F5344CB8AC3E}">
        <p14:creationId xmlns:p14="http://schemas.microsoft.com/office/powerpoint/2010/main" val="16717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554" y="1825625"/>
            <a:ext cx="9390246" cy="43513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365125"/>
            <a:ext cx="9390246" cy="132556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73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</Words>
  <Application>Microsoft Office PowerPoint</Application>
  <PresentationFormat>Geniş ekran</PresentationFormat>
  <Paragraphs>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SeLim Kandemir</dc:creator>
  <cp:lastModifiedBy>Selim KANDEMİR</cp:lastModifiedBy>
  <cp:revision>162</cp:revision>
  <dcterms:created xsi:type="dcterms:W3CDTF">2018-12-17T11:45:01Z</dcterms:created>
  <dcterms:modified xsi:type="dcterms:W3CDTF">2020-02-07T07:45:58Z</dcterms:modified>
</cp:coreProperties>
</file>